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F9497F-88CD-4BF8-90F0-80B99CE12D64}" v="545" dt="2023-07-20T19:50:04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Ortega" userId="0347e66abe850c18" providerId="LiveId" clId="{9FF9497F-88CD-4BF8-90F0-80B99CE12D64}"/>
    <pc:docChg chg="undo custSel addSld delSld modSld">
      <pc:chgData name="Eduardo Ortega" userId="0347e66abe850c18" providerId="LiveId" clId="{9FF9497F-88CD-4BF8-90F0-80B99CE12D64}" dt="2023-07-21T01:50:27.425" v="2935" actId="1076"/>
      <pc:docMkLst>
        <pc:docMk/>
      </pc:docMkLst>
      <pc:sldChg chg="modSp new mod">
        <pc:chgData name="Eduardo Ortega" userId="0347e66abe850c18" providerId="LiveId" clId="{9FF9497F-88CD-4BF8-90F0-80B99CE12D64}" dt="2023-07-20T06:05:32.939" v="2272" actId="113"/>
        <pc:sldMkLst>
          <pc:docMk/>
          <pc:sldMk cId="736920059" sldId="256"/>
        </pc:sldMkLst>
        <pc:spChg chg="mod">
          <ac:chgData name="Eduardo Ortega" userId="0347e66abe850c18" providerId="LiveId" clId="{9FF9497F-88CD-4BF8-90F0-80B99CE12D64}" dt="2023-07-20T06:05:32.939" v="2272" actId="113"/>
          <ac:spMkLst>
            <pc:docMk/>
            <pc:sldMk cId="736920059" sldId="256"/>
            <ac:spMk id="2" creationId="{C5A0D9F6-54C3-AA6C-046D-5635FB9822FF}"/>
          </ac:spMkLst>
        </pc:spChg>
        <pc:spChg chg="mod">
          <ac:chgData name="Eduardo Ortega" userId="0347e66abe850c18" providerId="LiveId" clId="{9FF9497F-88CD-4BF8-90F0-80B99CE12D64}" dt="2023-07-17T23:04:06.043" v="20" actId="20577"/>
          <ac:spMkLst>
            <pc:docMk/>
            <pc:sldMk cId="736920059" sldId="256"/>
            <ac:spMk id="3" creationId="{6645B006-60EC-BDC3-1982-15E73C8E4D4C}"/>
          </ac:spMkLst>
        </pc:spChg>
      </pc:sldChg>
      <pc:sldChg chg="addSp delSp modSp new del mod">
        <pc:chgData name="Eduardo Ortega" userId="0347e66abe850c18" providerId="LiveId" clId="{9FF9497F-88CD-4BF8-90F0-80B99CE12D64}" dt="2023-07-20T03:54:00.311" v="580" actId="47"/>
        <pc:sldMkLst>
          <pc:docMk/>
          <pc:sldMk cId="2424458187" sldId="257"/>
        </pc:sldMkLst>
        <pc:spChg chg="mod">
          <ac:chgData name="Eduardo Ortega" userId="0347e66abe850c18" providerId="LiveId" clId="{9FF9497F-88CD-4BF8-90F0-80B99CE12D64}" dt="2023-07-17T23:26:01.561" v="566" actId="403"/>
          <ac:spMkLst>
            <pc:docMk/>
            <pc:sldMk cId="2424458187" sldId="257"/>
            <ac:spMk id="2" creationId="{B69CC2E5-4FAA-31A3-2EED-0D1D9D1961EF}"/>
          </ac:spMkLst>
        </pc:spChg>
        <pc:spChg chg="del">
          <ac:chgData name="Eduardo Ortega" userId="0347e66abe850c18" providerId="LiveId" clId="{9FF9497F-88CD-4BF8-90F0-80B99CE12D64}" dt="2023-07-17T23:09:04.574" v="138" actId="931"/>
          <ac:spMkLst>
            <pc:docMk/>
            <pc:sldMk cId="2424458187" sldId="257"/>
            <ac:spMk id="3" creationId="{778A5EE8-1B85-F008-E15F-52BBB0D5EBB8}"/>
          </ac:spMkLst>
        </pc:spChg>
        <pc:spChg chg="add mod">
          <ac:chgData name="Eduardo Ortega" userId="0347e66abe850c18" providerId="LiveId" clId="{9FF9497F-88CD-4BF8-90F0-80B99CE12D64}" dt="2023-07-20T03:53:39.169" v="579" actId="20577"/>
          <ac:spMkLst>
            <pc:docMk/>
            <pc:sldMk cId="2424458187" sldId="257"/>
            <ac:spMk id="12" creationId="{BFD900CA-5BA9-0B37-651A-57092DC7A0C9}"/>
          </ac:spMkLst>
        </pc:spChg>
        <pc:picChg chg="add mod">
          <ac:chgData name="Eduardo Ortega" userId="0347e66abe850c18" providerId="LiveId" clId="{9FF9497F-88CD-4BF8-90F0-80B99CE12D64}" dt="2023-07-17T23:20:42.343" v="179" actId="1076"/>
          <ac:picMkLst>
            <pc:docMk/>
            <pc:sldMk cId="2424458187" sldId="257"/>
            <ac:picMk id="5" creationId="{6A60AFC9-B97F-CD1F-A861-FD0350689DA5}"/>
          </ac:picMkLst>
        </pc:picChg>
        <pc:picChg chg="add mod modCrop">
          <ac:chgData name="Eduardo Ortega" userId="0347e66abe850c18" providerId="LiveId" clId="{9FF9497F-88CD-4BF8-90F0-80B99CE12D64}" dt="2023-07-17T23:20:39.946" v="178" actId="1076"/>
          <ac:picMkLst>
            <pc:docMk/>
            <pc:sldMk cId="2424458187" sldId="257"/>
            <ac:picMk id="7" creationId="{685FB7ED-0C71-4314-8491-36D0DDCB78D4}"/>
          </ac:picMkLst>
        </pc:picChg>
        <pc:picChg chg="add mod">
          <ac:chgData name="Eduardo Ortega" userId="0347e66abe850c18" providerId="LiveId" clId="{9FF9497F-88CD-4BF8-90F0-80B99CE12D64}" dt="2023-07-17T23:20:58.282" v="184" actId="14100"/>
          <ac:picMkLst>
            <pc:docMk/>
            <pc:sldMk cId="2424458187" sldId="257"/>
            <ac:picMk id="9" creationId="{07E4807A-063F-C884-1FF4-D5B113063E37}"/>
          </ac:picMkLst>
        </pc:picChg>
        <pc:picChg chg="add mod modCrop">
          <ac:chgData name="Eduardo Ortega" userId="0347e66abe850c18" providerId="LiveId" clId="{9FF9497F-88CD-4BF8-90F0-80B99CE12D64}" dt="2023-07-17T23:20:52.311" v="182" actId="14100"/>
          <ac:picMkLst>
            <pc:docMk/>
            <pc:sldMk cId="2424458187" sldId="257"/>
            <ac:picMk id="11" creationId="{484950B8-764C-4E31-EA9A-46622699FFD9}"/>
          </ac:picMkLst>
        </pc:picChg>
      </pc:sldChg>
      <pc:sldChg chg="addSp delSp modSp new mod">
        <pc:chgData name="Eduardo Ortega" userId="0347e66abe850c18" providerId="LiveId" clId="{9FF9497F-88CD-4BF8-90F0-80B99CE12D64}" dt="2023-07-20T19:35:09.450" v="2554" actId="20577"/>
        <pc:sldMkLst>
          <pc:docMk/>
          <pc:sldMk cId="3961631483" sldId="258"/>
        </pc:sldMkLst>
        <pc:spChg chg="mod">
          <ac:chgData name="Eduardo Ortega" userId="0347e66abe850c18" providerId="LiveId" clId="{9FF9497F-88CD-4BF8-90F0-80B99CE12D64}" dt="2023-07-20T06:17:42.281" v="2487" actId="1076"/>
          <ac:spMkLst>
            <pc:docMk/>
            <pc:sldMk cId="3961631483" sldId="258"/>
            <ac:spMk id="2" creationId="{85B61414-249A-05FD-FCD9-8CEDA33D1254}"/>
          </ac:spMkLst>
        </pc:spChg>
        <pc:spChg chg="del">
          <ac:chgData name="Eduardo Ortega" userId="0347e66abe850c18" providerId="LiveId" clId="{9FF9497F-88CD-4BF8-90F0-80B99CE12D64}" dt="2023-07-20T05:07:07.745" v="581" actId="931"/>
          <ac:spMkLst>
            <pc:docMk/>
            <pc:sldMk cId="3961631483" sldId="258"/>
            <ac:spMk id="3" creationId="{AF0E9584-D239-8959-6682-8717329ACFF6}"/>
          </ac:spMkLst>
        </pc:spChg>
        <pc:spChg chg="add mod">
          <ac:chgData name="Eduardo Ortega" userId="0347e66abe850c18" providerId="LiveId" clId="{9FF9497F-88CD-4BF8-90F0-80B99CE12D64}" dt="2023-07-20T19:35:09.450" v="2554" actId="20577"/>
          <ac:spMkLst>
            <pc:docMk/>
            <pc:sldMk cId="3961631483" sldId="258"/>
            <ac:spMk id="10" creationId="{C178EEFD-9CA6-A168-873D-831F80D15380}"/>
          </ac:spMkLst>
        </pc:spChg>
        <pc:spChg chg="add mod">
          <ac:chgData name="Eduardo Ortega" userId="0347e66abe850c18" providerId="LiveId" clId="{9FF9497F-88CD-4BF8-90F0-80B99CE12D64}" dt="2023-07-20T06:19:25.011" v="2530" actId="20577"/>
          <ac:spMkLst>
            <pc:docMk/>
            <pc:sldMk cId="3961631483" sldId="258"/>
            <ac:spMk id="12" creationId="{C760233E-8356-70DA-1D43-5852AC0049E7}"/>
          </ac:spMkLst>
        </pc:spChg>
        <pc:spChg chg="add mod">
          <ac:chgData name="Eduardo Ortega" userId="0347e66abe850c18" providerId="LiveId" clId="{9FF9497F-88CD-4BF8-90F0-80B99CE12D64}" dt="2023-07-20T06:19:37.648" v="2534" actId="20577"/>
          <ac:spMkLst>
            <pc:docMk/>
            <pc:sldMk cId="3961631483" sldId="258"/>
            <ac:spMk id="13" creationId="{B38FF401-0CA9-D042-6758-3EE11DF28428}"/>
          </ac:spMkLst>
        </pc:spChg>
        <pc:spChg chg="add del mod">
          <ac:chgData name="Eduardo Ortega" userId="0347e66abe850c18" providerId="LiveId" clId="{9FF9497F-88CD-4BF8-90F0-80B99CE12D64}" dt="2023-07-20T05:42:10.528" v="1851" actId="478"/>
          <ac:spMkLst>
            <pc:docMk/>
            <pc:sldMk cId="3961631483" sldId="258"/>
            <ac:spMk id="15" creationId="{E834B573-F861-3B07-2A0F-50E93E906330}"/>
          </ac:spMkLst>
        </pc:spChg>
        <pc:spChg chg="add del mod">
          <ac:chgData name="Eduardo Ortega" userId="0347e66abe850c18" providerId="LiveId" clId="{9FF9497F-88CD-4BF8-90F0-80B99CE12D64}" dt="2023-07-20T05:46:39.637" v="1886" actId="478"/>
          <ac:spMkLst>
            <pc:docMk/>
            <pc:sldMk cId="3961631483" sldId="258"/>
            <ac:spMk id="16" creationId="{0A46F832-27BA-F45C-FF5F-3507472E3B62}"/>
          </ac:spMkLst>
        </pc:spChg>
        <pc:spChg chg="add del mod">
          <ac:chgData name="Eduardo Ortega" userId="0347e66abe850c18" providerId="LiveId" clId="{9FF9497F-88CD-4BF8-90F0-80B99CE12D64}" dt="2023-07-20T05:46:37.177" v="1885" actId="478"/>
          <ac:spMkLst>
            <pc:docMk/>
            <pc:sldMk cId="3961631483" sldId="258"/>
            <ac:spMk id="17" creationId="{FDAF3280-A829-C7F5-4576-B02D6F7267C0}"/>
          </ac:spMkLst>
        </pc:spChg>
        <pc:spChg chg="add mod">
          <ac:chgData name="Eduardo Ortega" userId="0347e66abe850c18" providerId="LiveId" clId="{9FF9497F-88CD-4BF8-90F0-80B99CE12D64}" dt="2023-07-20T06:17:51.949" v="2488" actId="1076"/>
          <ac:spMkLst>
            <pc:docMk/>
            <pc:sldMk cId="3961631483" sldId="258"/>
            <ac:spMk id="35" creationId="{32EC6DC8-CA12-4D80-36B0-396F2D8D124E}"/>
          </ac:spMkLst>
        </pc:spChg>
        <pc:spChg chg="add mod">
          <ac:chgData name="Eduardo Ortega" userId="0347e66abe850c18" providerId="LiveId" clId="{9FF9497F-88CD-4BF8-90F0-80B99CE12D64}" dt="2023-07-20T06:17:51.949" v="2488" actId="1076"/>
          <ac:spMkLst>
            <pc:docMk/>
            <pc:sldMk cId="3961631483" sldId="258"/>
            <ac:spMk id="36" creationId="{B5C72F84-E527-B7AD-E53E-CD1904709660}"/>
          </ac:spMkLst>
        </pc:spChg>
        <pc:spChg chg="add mod">
          <ac:chgData name="Eduardo Ortega" userId="0347e66abe850c18" providerId="LiveId" clId="{9FF9497F-88CD-4BF8-90F0-80B99CE12D64}" dt="2023-07-20T06:17:51.949" v="2488" actId="1076"/>
          <ac:spMkLst>
            <pc:docMk/>
            <pc:sldMk cId="3961631483" sldId="258"/>
            <ac:spMk id="51" creationId="{1506D82E-5C55-58C5-0488-D7A8AA94BDBE}"/>
          </ac:spMkLst>
        </pc:spChg>
        <pc:spChg chg="add mod">
          <ac:chgData name="Eduardo Ortega" userId="0347e66abe850c18" providerId="LiveId" clId="{9FF9497F-88CD-4BF8-90F0-80B99CE12D64}" dt="2023-07-20T06:17:51.949" v="2488" actId="1076"/>
          <ac:spMkLst>
            <pc:docMk/>
            <pc:sldMk cId="3961631483" sldId="258"/>
            <ac:spMk id="52" creationId="{F326FD59-CD14-AB7F-2923-4F76B21D0D97}"/>
          </ac:spMkLst>
        </pc:spChg>
        <pc:spChg chg="add mod">
          <ac:chgData name="Eduardo Ortega" userId="0347e66abe850c18" providerId="LiveId" clId="{9FF9497F-88CD-4BF8-90F0-80B99CE12D64}" dt="2023-07-20T06:17:51.949" v="2488" actId="1076"/>
          <ac:spMkLst>
            <pc:docMk/>
            <pc:sldMk cId="3961631483" sldId="258"/>
            <ac:spMk id="53" creationId="{D576E8D2-9830-F375-ECAD-04A9F9D8EC01}"/>
          </ac:spMkLst>
        </pc:spChg>
        <pc:spChg chg="add mod">
          <ac:chgData name="Eduardo Ortega" userId="0347e66abe850c18" providerId="LiveId" clId="{9FF9497F-88CD-4BF8-90F0-80B99CE12D64}" dt="2023-07-20T06:18:06.288" v="2490" actId="1076"/>
          <ac:spMkLst>
            <pc:docMk/>
            <pc:sldMk cId="3961631483" sldId="258"/>
            <ac:spMk id="54" creationId="{454A952D-1953-FD54-2812-7B5DDF288631}"/>
          </ac:spMkLst>
        </pc:spChg>
        <pc:spChg chg="add mod">
          <ac:chgData name="Eduardo Ortega" userId="0347e66abe850c18" providerId="LiveId" clId="{9FF9497F-88CD-4BF8-90F0-80B99CE12D64}" dt="2023-07-20T05:56:48.456" v="2213" actId="1076"/>
          <ac:spMkLst>
            <pc:docMk/>
            <pc:sldMk cId="3961631483" sldId="258"/>
            <ac:spMk id="55" creationId="{20622715-F213-5CAF-313C-326C2B84681D}"/>
          </ac:spMkLst>
        </pc:spChg>
        <pc:spChg chg="add mod">
          <ac:chgData name="Eduardo Ortega" userId="0347e66abe850c18" providerId="LiveId" clId="{9FF9497F-88CD-4BF8-90F0-80B99CE12D64}" dt="2023-07-20T06:17:55.982" v="2489" actId="1076"/>
          <ac:spMkLst>
            <pc:docMk/>
            <pc:sldMk cId="3961631483" sldId="258"/>
            <ac:spMk id="56" creationId="{568D3361-ADFE-6429-4067-9DE3778834AD}"/>
          </ac:spMkLst>
        </pc:spChg>
        <pc:picChg chg="add del mod">
          <ac:chgData name="Eduardo Ortega" userId="0347e66abe850c18" providerId="LiveId" clId="{9FF9497F-88CD-4BF8-90F0-80B99CE12D64}" dt="2023-07-20T05:42:07.911" v="1850" actId="478"/>
          <ac:picMkLst>
            <pc:docMk/>
            <pc:sldMk cId="3961631483" sldId="258"/>
            <ac:picMk id="5" creationId="{3C814ED8-800E-E939-A2E5-A911CBE37B53}"/>
          </ac:picMkLst>
        </pc:picChg>
        <pc:picChg chg="add del mod">
          <ac:chgData name="Eduardo Ortega" userId="0347e66abe850c18" providerId="LiveId" clId="{9FF9497F-88CD-4BF8-90F0-80B99CE12D64}" dt="2023-07-20T05:35:39.105" v="1591" actId="21"/>
          <ac:picMkLst>
            <pc:docMk/>
            <pc:sldMk cId="3961631483" sldId="258"/>
            <ac:picMk id="7" creationId="{5E8CBD8D-AD75-7517-2FC0-5C67B1612D79}"/>
          </ac:picMkLst>
        </pc:picChg>
        <pc:picChg chg="add mod modCrop">
          <ac:chgData name="Eduardo Ortega" userId="0347e66abe850c18" providerId="LiveId" clId="{9FF9497F-88CD-4BF8-90F0-80B99CE12D64}" dt="2023-07-20T06:18:06.288" v="2490" actId="1076"/>
          <ac:picMkLst>
            <pc:docMk/>
            <pc:sldMk cId="3961631483" sldId="258"/>
            <ac:picMk id="9" creationId="{CEBFDA68-0711-4169-D4F6-95BE785D053A}"/>
          </ac:picMkLst>
        </pc:picChg>
        <pc:picChg chg="add mod modCrop">
          <ac:chgData name="Eduardo Ortega" userId="0347e66abe850c18" providerId="LiveId" clId="{9FF9497F-88CD-4BF8-90F0-80B99CE12D64}" dt="2023-07-20T06:17:51.949" v="2488" actId="1076"/>
          <ac:picMkLst>
            <pc:docMk/>
            <pc:sldMk cId="3961631483" sldId="258"/>
            <ac:picMk id="19" creationId="{111453F4-1980-7FB6-EFA0-D0A8C36F84F8}"/>
          </ac:picMkLst>
        </pc:picChg>
        <pc:picChg chg="add mod">
          <ac:chgData name="Eduardo Ortega" userId="0347e66abe850c18" providerId="LiveId" clId="{9FF9497F-88CD-4BF8-90F0-80B99CE12D64}" dt="2023-07-20T06:17:51.949" v="2488" actId="1076"/>
          <ac:picMkLst>
            <pc:docMk/>
            <pc:sldMk cId="3961631483" sldId="258"/>
            <ac:picMk id="21" creationId="{F25CCC69-75FB-FBA7-0F87-94E973741EB1}"/>
          </ac:picMkLst>
        </pc:picChg>
        <pc:picChg chg="add mod modCrop">
          <ac:chgData name="Eduardo Ortega" userId="0347e66abe850c18" providerId="LiveId" clId="{9FF9497F-88CD-4BF8-90F0-80B99CE12D64}" dt="2023-07-20T06:17:51.949" v="2488" actId="1076"/>
          <ac:picMkLst>
            <pc:docMk/>
            <pc:sldMk cId="3961631483" sldId="258"/>
            <ac:picMk id="23" creationId="{6741B9A0-7153-C277-657D-83470CDC35E0}"/>
          </ac:picMkLst>
        </pc:picChg>
        <pc:picChg chg="add mod modCrop">
          <ac:chgData name="Eduardo Ortega" userId="0347e66abe850c18" providerId="LiveId" clId="{9FF9497F-88CD-4BF8-90F0-80B99CE12D64}" dt="2023-07-20T06:17:51.949" v="2488" actId="1076"/>
          <ac:picMkLst>
            <pc:docMk/>
            <pc:sldMk cId="3961631483" sldId="258"/>
            <ac:picMk id="25" creationId="{66AE2FD9-E528-1C4C-4999-7A8D1ABFC19C}"/>
          </ac:picMkLst>
        </pc:picChg>
        <pc:cxnChg chg="add mod">
          <ac:chgData name="Eduardo Ortega" userId="0347e66abe850c18" providerId="LiveId" clId="{9FF9497F-88CD-4BF8-90F0-80B99CE12D64}" dt="2023-07-20T06:18:23.361" v="2494" actId="14100"/>
          <ac:cxnSpMkLst>
            <pc:docMk/>
            <pc:sldMk cId="3961631483" sldId="258"/>
            <ac:cxnSpMk id="4" creationId="{5E0383A0-E770-F000-6C8D-F7F522F2F60B}"/>
          </ac:cxnSpMkLst>
        </pc:cxnChg>
        <pc:cxnChg chg="add mod">
          <ac:chgData name="Eduardo Ortega" userId="0347e66abe850c18" providerId="LiveId" clId="{9FF9497F-88CD-4BF8-90F0-80B99CE12D64}" dt="2023-07-20T06:18:19.465" v="2493" actId="14100"/>
          <ac:cxnSpMkLst>
            <pc:docMk/>
            <pc:sldMk cId="3961631483" sldId="258"/>
            <ac:cxnSpMk id="5" creationId="{38A88AED-DD05-C401-F3AF-BDADD7ECBB60}"/>
          </ac:cxnSpMkLst>
        </pc:cxnChg>
        <pc:cxnChg chg="add mod">
          <ac:chgData name="Eduardo Ortega" userId="0347e66abe850c18" providerId="LiveId" clId="{9FF9497F-88CD-4BF8-90F0-80B99CE12D64}" dt="2023-07-20T06:17:51.949" v="2488" actId="1076"/>
          <ac:cxnSpMkLst>
            <pc:docMk/>
            <pc:sldMk cId="3961631483" sldId="258"/>
            <ac:cxnSpMk id="27" creationId="{E23ED872-58EC-5CAD-D54F-190476E2EA05}"/>
          </ac:cxnSpMkLst>
        </pc:cxnChg>
        <pc:cxnChg chg="add mod">
          <ac:chgData name="Eduardo Ortega" userId="0347e66abe850c18" providerId="LiveId" clId="{9FF9497F-88CD-4BF8-90F0-80B99CE12D64}" dt="2023-07-20T06:17:51.949" v="2488" actId="1076"/>
          <ac:cxnSpMkLst>
            <pc:docMk/>
            <pc:sldMk cId="3961631483" sldId="258"/>
            <ac:cxnSpMk id="31" creationId="{745CDE04-4105-3D35-7E1D-CD63BF95FDE2}"/>
          </ac:cxnSpMkLst>
        </pc:cxnChg>
        <pc:cxnChg chg="add mod">
          <ac:chgData name="Eduardo Ortega" userId="0347e66abe850c18" providerId="LiveId" clId="{9FF9497F-88CD-4BF8-90F0-80B99CE12D64}" dt="2023-07-20T06:17:51.949" v="2488" actId="1076"/>
          <ac:cxnSpMkLst>
            <pc:docMk/>
            <pc:sldMk cId="3961631483" sldId="258"/>
            <ac:cxnSpMk id="43" creationId="{170282CF-84EB-CEA5-FA90-A2583D2221EE}"/>
          </ac:cxnSpMkLst>
        </pc:cxnChg>
        <pc:cxnChg chg="add mod">
          <ac:chgData name="Eduardo Ortega" userId="0347e66abe850c18" providerId="LiveId" clId="{9FF9497F-88CD-4BF8-90F0-80B99CE12D64}" dt="2023-07-20T06:17:51.949" v="2488" actId="1076"/>
          <ac:cxnSpMkLst>
            <pc:docMk/>
            <pc:sldMk cId="3961631483" sldId="258"/>
            <ac:cxnSpMk id="44" creationId="{06E23FBD-BF3A-215F-D2F4-C610584A3F72}"/>
          </ac:cxnSpMkLst>
        </pc:cxnChg>
      </pc:sldChg>
      <pc:sldChg chg="addSp delSp modSp new mod">
        <pc:chgData name="Eduardo Ortega" userId="0347e66abe850c18" providerId="LiveId" clId="{9FF9497F-88CD-4BF8-90F0-80B99CE12D64}" dt="2023-07-20T19:49:06.954" v="2782" actId="1076"/>
        <pc:sldMkLst>
          <pc:docMk/>
          <pc:sldMk cId="43469164" sldId="259"/>
        </pc:sldMkLst>
        <pc:spChg chg="mod">
          <ac:chgData name="Eduardo Ortega" userId="0347e66abe850c18" providerId="LiveId" clId="{9FF9497F-88CD-4BF8-90F0-80B99CE12D64}" dt="2023-07-20T06:05:39.623" v="2273" actId="113"/>
          <ac:spMkLst>
            <pc:docMk/>
            <pc:sldMk cId="43469164" sldId="259"/>
            <ac:spMk id="2" creationId="{3C46FED1-F14E-66BC-FE85-B72FE4E7CCF6}"/>
          </ac:spMkLst>
        </pc:spChg>
        <pc:spChg chg="del">
          <ac:chgData name="Eduardo Ortega" userId="0347e66abe850c18" providerId="LiveId" clId="{9FF9497F-88CD-4BF8-90F0-80B99CE12D64}" dt="2023-07-20T05:08:13.111" v="590" actId="931"/>
          <ac:spMkLst>
            <pc:docMk/>
            <pc:sldMk cId="43469164" sldId="259"/>
            <ac:spMk id="3" creationId="{1B72FCC0-1C14-CF47-F146-1AFA9643B0CF}"/>
          </ac:spMkLst>
        </pc:spChg>
        <pc:spChg chg="add mod">
          <ac:chgData name="Eduardo Ortega" userId="0347e66abe850c18" providerId="LiveId" clId="{9FF9497F-88CD-4BF8-90F0-80B99CE12D64}" dt="2023-07-20T05:35:52.843" v="1597" actId="1076"/>
          <ac:spMkLst>
            <pc:docMk/>
            <pc:sldMk cId="43469164" sldId="259"/>
            <ac:spMk id="7" creationId="{AFA326AA-A72B-C960-6681-32E5979CCFCD}"/>
          </ac:spMkLst>
        </pc:spChg>
        <pc:spChg chg="add mod">
          <ac:chgData name="Eduardo Ortega" userId="0347e66abe850c18" providerId="LiveId" clId="{9FF9497F-88CD-4BF8-90F0-80B99CE12D64}" dt="2023-07-20T05:58:05.512" v="2245" actId="14100"/>
          <ac:spMkLst>
            <pc:docMk/>
            <pc:sldMk cId="43469164" sldId="259"/>
            <ac:spMk id="9" creationId="{75B56009-E7C8-F870-257E-E9D5CD235F42}"/>
          </ac:spMkLst>
        </pc:spChg>
        <pc:spChg chg="add mod">
          <ac:chgData name="Eduardo Ortega" userId="0347e66abe850c18" providerId="LiveId" clId="{9FF9497F-88CD-4BF8-90F0-80B99CE12D64}" dt="2023-07-20T19:40:42.376" v="2584" actId="1076"/>
          <ac:spMkLst>
            <pc:docMk/>
            <pc:sldMk cId="43469164" sldId="259"/>
            <ac:spMk id="16" creationId="{DFAD0902-7B78-FA15-9B21-583FDEDBCFEB}"/>
          </ac:spMkLst>
        </pc:spChg>
        <pc:spChg chg="add mod">
          <ac:chgData name="Eduardo Ortega" userId="0347e66abe850c18" providerId="LiveId" clId="{9FF9497F-88CD-4BF8-90F0-80B99CE12D64}" dt="2023-07-20T19:48:20.040" v="2756" actId="14100"/>
          <ac:spMkLst>
            <pc:docMk/>
            <pc:sldMk cId="43469164" sldId="259"/>
            <ac:spMk id="17" creationId="{F227BF39-29F9-0006-0FAA-D1EE075D0EE3}"/>
          </ac:spMkLst>
        </pc:spChg>
        <pc:spChg chg="add mod">
          <ac:chgData name="Eduardo Ortega" userId="0347e66abe850c18" providerId="LiveId" clId="{9FF9497F-88CD-4BF8-90F0-80B99CE12D64}" dt="2023-07-20T19:48:33.714" v="2761" actId="1076"/>
          <ac:spMkLst>
            <pc:docMk/>
            <pc:sldMk cId="43469164" sldId="259"/>
            <ac:spMk id="18" creationId="{F3402C11-FBA1-99C8-7424-CFF8094F5DBF}"/>
          </ac:spMkLst>
        </pc:spChg>
        <pc:spChg chg="add mod">
          <ac:chgData name="Eduardo Ortega" userId="0347e66abe850c18" providerId="LiveId" clId="{9FF9497F-88CD-4BF8-90F0-80B99CE12D64}" dt="2023-07-20T19:49:06.954" v="2782" actId="1076"/>
          <ac:spMkLst>
            <pc:docMk/>
            <pc:sldMk cId="43469164" sldId="259"/>
            <ac:spMk id="19" creationId="{1D753058-7745-9E3C-279D-67034476B0B7}"/>
          </ac:spMkLst>
        </pc:spChg>
        <pc:spChg chg="add mod">
          <ac:chgData name="Eduardo Ortega" userId="0347e66abe850c18" providerId="LiveId" clId="{9FF9497F-88CD-4BF8-90F0-80B99CE12D64}" dt="2023-07-20T19:49:02.509" v="2779" actId="115"/>
          <ac:spMkLst>
            <pc:docMk/>
            <pc:sldMk cId="43469164" sldId="259"/>
            <ac:spMk id="20" creationId="{4962299C-F06F-BDED-08D3-79C4A7D24CE6}"/>
          </ac:spMkLst>
        </pc:spChg>
        <pc:picChg chg="add del mod">
          <ac:chgData name="Eduardo Ortega" userId="0347e66abe850c18" providerId="LiveId" clId="{9FF9497F-88CD-4BF8-90F0-80B99CE12D64}" dt="2023-07-20T19:34:08.183" v="2546" actId="478"/>
          <ac:picMkLst>
            <pc:docMk/>
            <pc:sldMk cId="43469164" sldId="259"/>
            <ac:picMk id="4" creationId="{E7AC23D4-94BB-A835-BE25-61B5E735FB9E}"/>
          </ac:picMkLst>
        </pc:picChg>
        <pc:picChg chg="add mod">
          <ac:chgData name="Eduardo Ortega" userId="0347e66abe850c18" providerId="LiveId" clId="{9FF9497F-88CD-4BF8-90F0-80B99CE12D64}" dt="2023-07-20T05:35:49.699" v="1596" actId="1076"/>
          <ac:picMkLst>
            <pc:docMk/>
            <pc:sldMk cId="43469164" sldId="259"/>
            <ac:picMk id="5" creationId="{74B3FA6F-949A-9964-8399-0B11934082BB}"/>
          </ac:picMkLst>
        </pc:picChg>
        <pc:picChg chg="add mod modCrop">
          <ac:chgData name="Eduardo Ortega" userId="0347e66abe850c18" providerId="LiveId" clId="{9FF9497F-88CD-4BF8-90F0-80B99CE12D64}" dt="2023-07-20T05:35:54.595" v="1598" actId="1076"/>
          <ac:picMkLst>
            <pc:docMk/>
            <pc:sldMk cId="43469164" sldId="259"/>
            <ac:picMk id="6" creationId="{087876E2-D427-EE4F-09CF-67F27BEFE1F2}"/>
          </ac:picMkLst>
        </pc:picChg>
        <pc:picChg chg="add mod">
          <ac:chgData name="Eduardo Ortega" userId="0347e66abe850c18" providerId="LiveId" clId="{9FF9497F-88CD-4BF8-90F0-80B99CE12D64}" dt="2023-07-20T05:35:46.266" v="1594" actId="1076"/>
          <ac:picMkLst>
            <pc:docMk/>
            <pc:sldMk cId="43469164" sldId="259"/>
            <ac:picMk id="8" creationId="{A9AA7884-8566-1EC5-BE5A-75ED00788D1C}"/>
          </ac:picMkLst>
        </pc:picChg>
        <pc:picChg chg="add mod modCrop">
          <ac:chgData name="Eduardo Ortega" userId="0347e66abe850c18" providerId="LiveId" clId="{9FF9497F-88CD-4BF8-90F0-80B99CE12D64}" dt="2023-07-20T19:48:40.547" v="2763" actId="1076"/>
          <ac:picMkLst>
            <pc:docMk/>
            <pc:sldMk cId="43469164" sldId="259"/>
            <ac:picMk id="11" creationId="{DF86F88C-0F1A-B8E5-CB19-16AEA0BA79C6}"/>
          </ac:picMkLst>
        </pc:picChg>
        <pc:picChg chg="add del mod">
          <ac:chgData name="Eduardo Ortega" userId="0347e66abe850c18" providerId="LiveId" clId="{9FF9497F-88CD-4BF8-90F0-80B99CE12D64}" dt="2023-07-20T19:35:54.438" v="2559" actId="478"/>
          <ac:picMkLst>
            <pc:docMk/>
            <pc:sldMk cId="43469164" sldId="259"/>
            <ac:picMk id="13" creationId="{DC7CDA52-2559-9446-74CE-807024CD11DA}"/>
          </ac:picMkLst>
        </pc:picChg>
        <pc:picChg chg="add mod modCrop">
          <ac:chgData name="Eduardo Ortega" userId="0347e66abe850c18" providerId="LiveId" clId="{9FF9497F-88CD-4BF8-90F0-80B99CE12D64}" dt="2023-07-20T19:48:37.140" v="2762" actId="1076"/>
          <ac:picMkLst>
            <pc:docMk/>
            <pc:sldMk cId="43469164" sldId="259"/>
            <ac:picMk id="15" creationId="{CE56BB6F-1A62-9826-E267-AC3A7860E47A}"/>
          </ac:picMkLst>
        </pc:picChg>
      </pc:sldChg>
      <pc:sldChg chg="addSp delSp modSp new mod">
        <pc:chgData name="Eduardo Ortega" userId="0347e66abe850c18" providerId="LiveId" clId="{9FF9497F-88CD-4BF8-90F0-80B99CE12D64}" dt="2023-07-21T01:50:27.425" v="2935" actId="1076"/>
        <pc:sldMkLst>
          <pc:docMk/>
          <pc:sldMk cId="2860216819" sldId="260"/>
        </pc:sldMkLst>
        <pc:spChg chg="mod">
          <ac:chgData name="Eduardo Ortega" userId="0347e66abe850c18" providerId="LiveId" clId="{9FF9497F-88CD-4BF8-90F0-80B99CE12D64}" dt="2023-07-20T19:44:30.648" v="2726" actId="20577"/>
          <ac:spMkLst>
            <pc:docMk/>
            <pc:sldMk cId="2860216819" sldId="260"/>
            <ac:spMk id="2" creationId="{AECC50FD-C159-CB61-5B00-25CA5ACB13A8}"/>
          </ac:spMkLst>
        </pc:spChg>
        <pc:spChg chg="del">
          <ac:chgData name="Eduardo Ortega" userId="0347e66abe850c18" providerId="LiveId" clId="{9FF9497F-88CD-4BF8-90F0-80B99CE12D64}" dt="2023-07-20T05:07:55.497" v="584" actId="931"/>
          <ac:spMkLst>
            <pc:docMk/>
            <pc:sldMk cId="2860216819" sldId="260"/>
            <ac:spMk id="3" creationId="{2A46EEC0-E6E0-9FFF-ACF3-9126193D7C82}"/>
          </ac:spMkLst>
        </pc:spChg>
        <pc:spChg chg="add mod">
          <ac:chgData name="Eduardo Ortega" userId="0347e66abe850c18" providerId="LiveId" clId="{9FF9497F-88CD-4BF8-90F0-80B99CE12D64}" dt="2023-07-20T19:42:56.023" v="2635"/>
          <ac:spMkLst>
            <pc:docMk/>
            <pc:sldMk cId="2860216819" sldId="260"/>
            <ac:spMk id="4" creationId="{19A6D47A-CA18-944B-21A7-DDFC7BE2C7DD}"/>
          </ac:spMkLst>
        </pc:spChg>
        <pc:spChg chg="add mod">
          <ac:chgData name="Eduardo Ortega" userId="0347e66abe850c18" providerId="LiveId" clId="{9FF9497F-88CD-4BF8-90F0-80B99CE12D64}" dt="2023-07-20T19:50:04.690" v="2786" actId="20577"/>
          <ac:spMkLst>
            <pc:docMk/>
            <pc:sldMk cId="2860216819" sldId="260"/>
            <ac:spMk id="6" creationId="{F1030E1F-7AF0-0494-A449-DFA6C676B6C7}"/>
          </ac:spMkLst>
        </pc:spChg>
        <pc:spChg chg="add mod">
          <ac:chgData name="Eduardo Ortega" userId="0347e66abe850c18" providerId="LiveId" clId="{9FF9497F-88CD-4BF8-90F0-80B99CE12D64}" dt="2023-07-20T19:46:22.209" v="2737" actId="1076"/>
          <ac:spMkLst>
            <pc:docMk/>
            <pc:sldMk cId="2860216819" sldId="260"/>
            <ac:spMk id="7" creationId="{C3ED6349-F7F7-8B97-6020-CCC804A1715A}"/>
          </ac:spMkLst>
        </pc:spChg>
        <pc:spChg chg="add mod">
          <ac:chgData name="Eduardo Ortega" userId="0347e66abe850c18" providerId="LiveId" clId="{9FF9497F-88CD-4BF8-90F0-80B99CE12D64}" dt="2023-07-20T19:44:41.206" v="2735" actId="20577"/>
          <ac:spMkLst>
            <pc:docMk/>
            <pc:sldMk cId="2860216819" sldId="260"/>
            <ac:spMk id="9" creationId="{7206A130-1973-9362-9B1B-108F3803B7A7}"/>
          </ac:spMkLst>
        </pc:spChg>
        <pc:spChg chg="add mod">
          <ac:chgData name="Eduardo Ortega" userId="0347e66abe850c18" providerId="LiveId" clId="{9FF9497F-88CD-4BF8-90F0-80B99CE12D64}" dt="2023-07-21T01:50:27.425" v="2935" actId="1076"/>
          <ac:spMkLst>
            <pc:docMk/>
            <pc:sldMk cId="2860216819" sldId="260"/>
            <ac:spMk id="10" creationId="{34E712D2-A671-8E41-B736-0241CD08932E}"/>
          </ac:spMkLst>
        </pc:spChg>
        <pc:spChg chg="add mod">
          <ac:chgData name="Eduardo Ortega" userId="0347e66abe850c18" providerId="LiveId" clId="{9FF9497F-88CD-4BF8-90F0-80B99CE12D64}" dt="2023-07-20T19:43:11.966" v="2680" actId="1076"/>
          <ac:spMkLst>
            <pc:docMk/>
            <pc:sldMk cId="2860216819" sldId="260"/>
            <ac:spMk id="11" creationId="{5E6A9DE6-BC18-7771-039F-3E44C0BCC9A4}"/>
          </ac:spMkLst>
        </pc:spChg>
        <pc:spChg chg="add mod">
          <ac:chgData name="Eduardo Ortega" userId="0347e66abe850c18" providerId="LiveId" clId="{9FF9497F-88CD-4BF8-90F0-80B99CE12D64}" dt="2023-07-20T19:42:47.293" v="2632" actId="1582"/>
          <ac:spMkLst>
            <pc:docMk/>
            <pc:sldMk cId="2860216819" sldId="260"/>
            <ac:spMk id="12" creationId="{C0CF502C-DCB2-08E5-0558-BB75550D5E03}"/>
          </ac:spMkLst>
        </pc:spChg>
        <pc:spChg chg="add del mod">
          <ac:chgData name="Eduardo Ortega" userId="0347e66abe850c18" providerId="LiveId" clId="{9FF9497F-88CD-4BF8-90F0-80B99CE12D64}" dt="2023-07-20T19:44:57.989" v="2736" actId="478"/>
          <ac:spMkLst>
            <pc:docMk/>
            <pc:sldMk cId="2860216819" sldId="260"/>
            <ac:spMk id="13" creationId="{5AF7ADBB-3C5A-ECC6-31E8-FAFF7CDD44AD}"/>
          </ac:spMkLst>
        </pc:spChg>
        <pc:spChg chg="add mod">
          <ac:chgData name="Eduardo Ortega" userId="0347e66abe850c18" providerId="LiveId" clId="{9FF9497F-88CD-4BF8-90F0-80B99CE12D64}" dt="2023-07-20T19:47:19.019" v="2742" actId="14100"/>
          <ac:spMkLst>
            <pc:docMk/>
            <pc:sldMk cId="2860216819" sldId="260"/>
            <ac:spMk id="14" creationId="{0C9663B8-6A13-999D-0908-0FB1EC0196B5}"/>
          </ac:spMkLst>
        </pc:spChg>
        <pc:spChg chg="add del mod">
          <ac:chgData name="Eduardo Ortega" userId="0347e66abe850c18" providerId="LiveId" clId="{9FF9497F-88CD-4BF8-90F0-80B99CE12D64}" dt="2023-07-20T19:43:40.208" v="2689"/>
          <ac:spMkLst>
            <pc:docMk/>
            <pc:sldMk cId="2860216819" sldId="260"/>
            <ac:spMk id="15" creationId="{C754F285-0560-5F36-180E-FF17590D2C3B}"/>
          </ac:spMkLst>
        </pc:spChg>
        <pc:spChg chg="add mod">
          <ac:chgData name="Eduardo Ortega" userId="0347e66abe850c18" providerId="LiveId" clId="{9FF9497F-88CD-4BF8-90F0-80B99CE12D64}" dt="2023-07-20T19:47:15.606" v="2741" actId="1076"/>
          <ac:spMkLst>
            <pc:docMk/>
            <pc:sldMk cId="2860216819" sldId="260"/>
            <ac:spMk id="16" creationId="{000AF2CE-0C01-9E0F-EEF3-14996C143C3B}"/>
          </ac:spMkLst>
        </pc:spChg>
        <pc:graphicFrameChg chg="add del mod modGraphic">
          <ac:chgData name="Eduardo Ortega" userId="0347e66abe850c18" providerId="LiveId" clId="{9FF9497F-88CD-4BF8-90F0-80B99CE12D64}" dt="2023-07-20T06:14:52.683" v="2350" actId="122"/>
          <ac:graphicFrameMkLst>
            <pc:docMk/>
            <pc:sldMk cId="2860216819" sldId="260"/>
            <ac:graphicFrameMk id="8" creationId="{AB89D3DA-301C-2A43-FF50-A8C03754B668}"/>
          </ac:graphicFrameMkLst>
        </pc:graphicFrameChg>
        <pc:picChg chg="add mod modCrop">
          <ac:chgData name="Eduardo Ortega" userId="0347e66abe850c18" providerId="LiveId" clId="{9FF9497F-88CD-4BF8-90F0-80B99CE12D64}" dt="2023-07-20T19:44:04.642" v="2713" actId="1076"/>
          <ac:picMkLst>
            <pc:docMk/>
            <pc:sldMk cId="2860216819" sldId="260"/>
            <ac:picMk id="5" creationId="{69A0CCBD-C349-5CA7-A08F-20B64FEAB7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FBA4-3DB1-C06D-04EA-EBDE8412D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546C0-ABC6-4F16-43A5-2AC7DE27C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368D5-8F44-E2CC-AE04-59839291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FAA65-C67F-B5C1-E657-3CE18830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3903B-1E3C-6E8A-BD65-38AD7FA2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6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7B0E-4BC3-1C68-AF9A-B67A77D1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A25C1-9079-A591-E299-D132214A8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76E0-1362-5DC3-E0C4-F9321FA1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5AAA9-D8F5-FD4E-66A2-ED4D82A5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7A6AE-2323-4658-6FE5-95B2046C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4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D4B8DD-0730-8732-23B1-556B570A1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EE0F28-E783-546D-1381-0F8134DD8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7B2DA-96A7-A766-43BB-417ECA9D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2410D-0F10-4F26-7FBC-B51E60C5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9483E-2682-7D3D-075B-3E2D3157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9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DBDF-5E35-E7CB-1348-C5C63949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35F93-8C5A-DD7D-4C30-C687639F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6AF7E-1156-A49B-E626-F9F466ACC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8693-1396-672C-A63B-68C6D7E72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0DEFA-19C3-2E8F-BA17-2B718624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F50C-EADC-86A7-653A-95B2D8A6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95EE5-F23F-3BAF-B0A4-9593F177B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57B4A-3D9E-00EA-9B2F-761D5796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884E3-4CDE-99AB-A10B-FC3F3979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A03AD-D060-6685-51DD-33417FFC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0CB7-EE56-DCD3-1382-AC95A616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CF7C-3DC8-60F0-3E61-A270E9A9F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F8314-0DA2-9B60-595E-927DD7998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3B75A-F9A5-0BB2-CD57-CB0AFF12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EBE25-E52B-E555-7130-C3E3E1EF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B38E5-395C-AB96-317F-608478B5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0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23DD-5178-5983-A339-D2A59458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F48E7-8C65-E61B-F3F6-FF0479C87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F9FBC-74AE-53CD-3669-26601BD3F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7ABC0-0598-5246-CB4F-F5C040492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9C8B6-1025-459A-AC1E-4DAF776D0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C5EB-8DF0-4253-7039-51BC978E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6EDAF-6D39-3914-87E7-9D11E066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91F7E-F45B-ADEB-F1D6-9C124551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3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9C81C-8968-3998-E914-9221924C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B058E-DB2B-584F-5CBA-0E31552B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50685-D274-0A54-4AE0-3DA01529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8DA25-4E0E-1810-EFBC-4BA63A3C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4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01BCF-1D28-CCE3-98DB-78A2B721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73541-8768-2E59-80A9-ECADFDAC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0466D-1132-2B32-C328-512B6D1C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1BD7-83F6-D2A5-1C94-B7CC5D80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B30F-07F4-BE9D-08B9-3ADF4403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6A777-0F83-6DBE-980F-BCA6B6F2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529AA-C266-01D1-8419-8DFEA1560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6CCBF-78D8-9139-2E1A-BB0A0FDD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0B0E9-D6A4-7681-FE04-89665007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16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BEAF-215C-0D3B-2BC2-E19CBF82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85C10-9D6E-7324-4867-F16F03187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C83ED-2563-F416-A4B0-683CBA07F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90E74-2B9B-8BA2-B396-2F020BD91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C23FD-28B4-8734-B463-6175F334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061CE-FFCA-9DE2-4AA5-26032342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6BB28-F679-F64C-7206-1F79E708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5D62E-FF70-1C93-BA0F-2F6D0DE08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51339-E5E1-7BA2-C7F5-ED1956295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3CEB2-CBEE-4BDA-AC20-030D4FECE85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B4647-7EDA-5D6A-184C-89308CDE3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76F1C-D5D9-5A9C-6EEE-4FBA25912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ADF34-A06E-4EB3-A7B0-115DD2779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5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D9F6-54C3-AA6C-046D-5635FB982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BM C4W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5B006-60EC-BDC3-1982-15E73C8E4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Eduardo Ortega</a:t>
            </a:r>
          </a:p>
        </p:txBody>
      </p:sp>
    </p:spTree>
    <p:extLst>
      <p:ext uri="{BB962C8B-B14F-4D97-AF65-F5344CB8AC3E}">
        <p14:creationId xmlns:p14="http://schemas.microsoft.com/office/powerpoint/2010/main" val="73692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1414-249A-05FD-FCD9-8CEDA33D1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65" y="133384"/>
            <a:ext cx="10515600" cy="739749"/>
          </a:xfrm>
        </p:spPr>
        <p:txBody>
          <a:bodyPr/>
          <a:lstStyle/>
          <a:p>
            <a:pPr algn="ctr"/>
            <a:r>
              <a:rPr lang="en-US" b="1" dirty="0"/>
              <a:t>General Wiring Layout</a:t>
            </a:r>
          </a:p>
        </p:txBody>
      </p:sp>
      <p:pic>
        <p:nvPicPr>
          <p:cNvPr id="9" name="Picture 8" descr="A diagram of a row of lights&#10;&#10;Description automatically generated">
            <a:extLst>
              <a:ext uri="{FF2B5EF4-FFF2-40B4-BE49-F238E27FC236}">
                <a16:creationId xmlns:a16="http://schemas.microsoft.com/office/drawing/2014/main" id="{CEBFDA68-0711-4169-D4F6-95BE785D0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8"/>
          <a:stretch/>
        </p:blipFill>
        <p:spPr>
          <a:xfrm>
            <a:off x="6760074" y="1366494"/>
            <a:ext cx="4374657" cy="4314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78EEFD-9CA6-A168-873D-831F80D15380}"/>
                  </a:ext>
                </a:extLst>
              </p:cNvPr>
              <p:cNvSpPr txBox="1"/>
              <p:nvPr/>
            </p:nvSpPr>
            <p:spPr>
              <a:xfrm>
                <a:off x="0" y="6053805"/>
                <a:ext cx="6001965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𝐿𝐸𝐷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𝑑𝑎𝑖𝑠𝑦𝑐h𝑎𝑖𝑛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𝑛𝑢𝑚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𝐿𝐸𝐷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𝑠𝑡𝑟𝑖𝑝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𝑛𝑢𝑚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𝑆𝑡𝑟𝑖𝑝𝑠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78EEFD-9CA6-A168-873D-831F80D15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53805"/>
                <a:ext cx="6001965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60233E-8356-70DA-1D43-5852AC0049E7}"/>
                  </a:ext>
                </a:extLst>
              </p:cNvPr>
              <p:cNvSpPr txBox="1"/>
              <p:nvPr/>
            </p:nvSpPr>
            <p:spPr>
              <a:xfrm>
                <a:off x="6097622" y="6108894"/>
                <a:ext cx="6094378" cy="411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𝑠𝑖𝑔𝑛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𝑠𝑖𝑔𝑛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13, 15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⇒195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𝐿𝐸𝐷𝑠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𝑑𝑎𝑖𝑠𝑦𝑐h𝑎𝑖𝑛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60233E-8356-70DA-1D43-5852AC00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22" y="6108894"/>
                <a:ext cx="6094378" cy="411010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8FF401-0CA9-D042-6758-3EE11DF28428}"/>
                  </a:ext>
                </a:extLst>
              </p:cNvPr>
              <p:cNvSpPr txBox="1"/>
              <p:nvPr/>
            </p:nvSpPr>
            <p:spPr>
              <a:xfrm>
                <a:off x="6074924" y="6408902"/>
                <a:ext cx="60943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𝑡𝑜𝑡𝑒𝑚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𝑡𝑜𝑡𝑒𝑚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19, 10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⇒190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𝐿𝐸𝐷𝑠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𝑑𝑎𝑖𝑠𝑦𝑐h𝑎𝑖𝑛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8FF401-0CA9-D042-6758-3EE11DF2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924" y="6408902"/>
                <a:ext cx="6094378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black and silver electronic device&#10;&#10;Description automatically generated">
            <a:extLst>
              <a:ext uri="{FF2B5EF4-FFF2-40B4-BE49-F238E27FC236}">
                <a16:creationId xmlns:a16="http://schemas.microsoft.com/office/drawing/2014/main" id="{111453F4-1980-7FB6-EFA0-D0A8C36F84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8226" r="3711" b="17305"/>
          <a:stretch/>
        </p:blipFill>
        <p:spPr>
          <a:xfrm>
            <a:off x="732203" y="1603471"/>
            <a:ext cx="1855296" cy="15077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 descr="A close up of a strip of lights&#10;&#10;Description automatically generated">
            <a:extLst>
              <a:ext uri="{FF2B5EF4-FFF2-40B4-BE49-F238E27FC236}">
                <a16:creationId xmlns:a16="http://schemas.microsoft.com/office/drawing/2014/main" id="{F25CCC69-75FB-FBA7-0F87-94E973741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92" y="1994640"/>
            <a:ext cx="1822973" cy="10888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 descr="A black power cord with a plug&#10;&#10;Description automatically generated">
            <a:extLst>
              <a:ext uri="{FF2B5EF4-FFF2-40B4-BE49-F238E27FC236}">
                <a16:creationId xmlns:a16="http://schemas.microsoft.com/office/drawing/2014/main" id="{6741B9A0-7153-C277-657D-83470CDC35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5324" r="1867" b="7376"/>
          <a:stretch/>
        </p:blipFill>
        <p:spPr>
          <a:xfrm>
            <a:off x="768665" y="4016586"/>
            <a:ext cx="1736000" cy="15758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Picture 24" descr="A black power cord with a plug&#10;&#10;Description automatically generated">
            <a:extLst>
              <a:ext uri="{FF2B5EF4-FFF2-40B4-BE49-F238E27FC236}">
                <a16:creationId xmlns:a16="http://schemas.microsoft.com/office/drawing/2014/main" id="{66AE2FD9-E528-1C4C-4999-7A8D1ABFC1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r="1159" b="5324"/>
          <a:stretch/>
        </p:blipFill>
        <p:spPr>
          <a:xfrm>
            <a:off x="3827093" y="3941552"/>
            <a:ext cx="1753569" cy="17263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3ED872-58EC-5CAD-D54F-190476E2EA05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 flipH="1">
            <a:off x="1636665" y="3111258"/>
            <a:ext cx="23186" cy="90532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5CDE04-4105-3D35-7E1D-CD63BF95FDE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flipH="1">
            <a:off x="4703878" y="3083530"/>
            <a:ext cx="1" cy="85802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EC6DC8-CA12-4D80-36B0-396F2D8D124E}"/>
              </a:ext>
            </a:extLst>
          </p:cNvPr>
          <p:cNvSpPr txBox="1"/>
          <p:nvPr/>
        </p:nvSpPr>
        <p:spPr>
          <a:xfrm>
            <a:off x="1611535" y="3379256"/>
            <a:ext cx="9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C72F84-E527-B7AD-E53E-CD1904709660}"/>
              </a:ext>
            </a:extLst>
          </p:cNvPr>
          <p:cNvSpPr txBox="1"/>
          <p:nvPr/>
        </p:nvSpPr>
        <p:spPr>
          <a:xfrm>
            <a:off x="4784326" y="3379256"/>
            <a:ext cx="9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0282CF-84EB-CEA5-FA90-A2583D2221EE}"/>
              </a:ext>
            </a:extLst>
          </p:cNvPr>
          <p:cNvCxnSpPr>
            <a:cxnSpLocks/>
          </p:cNvCxnSpPr>
          <p:nvPr/>
        </p:nvCxnSpPr>
        <p:spPr>
          <a:xfrm>
            <a:off x="2587499" y="2209766"/>
            <a:ext cx="1179763" cy="0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E23FBD-BF3A-215F-D2F4-C610584A3F72}"/>
              </a:ext>
            </a:extLst>
          </p:cNvPr>
          <p:cNvCxnSpPr>
            <a:cxnSpLocks/>
          </p:cNvCxnSpPr>
          <p:nvPr/>
        </p:nvCxnSpPr>
        <p:spPr>
          <a:xfrm>
            <a:off x="2612629" y="2764866"/>
            <a:ext cx="1179763" cy="69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506D82E-5C55-58C5-0488-D7A8AA94BDBE}"/>
              </a:ext>
            </a:extLst>
          </p:cNvPr>
          <p:cNvSpPr txBox="1"/>
          <p:nvPr/>
        </p:nvSpPr>
        <p:spPr>
          <a:xfrm>
            <a:off x="2886913" y="1761670"/>
            <a:ext cx="9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26FD59-CD14-AB7F-2923-4F76B21D0D97}"/>
              </a:ext>
            </a:extLst>
          </p:cNvPr>
          <p:cNvSpPr txBox="1"/>
          <p:nvPr/>
        </p:nvSpPr>
        <p:spPr>
          <a:xfrm>
            <a:off x="2854629" y="2402466"/>
            <a:ext cx="90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76E8D2-9830-F375-ECAD-04A9F9D8EC01}"/>
              </a:ext>
            </a:extLst>
          </p:cNvPr>
          <p:cNvSpPr/>
          <p:nvPr/>
        </p:nvSpPr>
        <p:spPr>
          <a:xfrm>
            <a:off x="388668" y="1256455"/>
            <a:ext cx="5466944" cy="46043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54A952D-1953-FD54-2812-7B5DDF288631}"/>
              </a:ext>
            </a:extLst>
          </p:cNvPr>
          <p:cNvSpPr/>
          <p:nvPr/>
        </p:nvSpPr>
        <p:spPr>
          <a:xfrm>
            <a:off x="6760074" y="1366493"/>
            <a:ext cx="4374657" cy="44114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622715-F213-5CAF-313C-326C2B84681D}"/>
              </a:ext>
            </a:extLst>
          </p:cNvPr>
          <p:cNvSpPr txBox="1"/>
          <p:nvPr/>
        </p:nvSpPr>
        <p:spPr>
          <a:xfrm>
            <a:off x="8178530" y="997161"/>
            <a:ext cx="331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Serpentine Layout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8D3361-ADFE-6429-4067-9DE3778834AD}"/>
              </a:ext>
            </a:extLst>
          </p:cNvPr>
          <p:cNvSpPr txBox="1"/>
          <p:nvPr/>
        </p:nvSpPr>
        <p:spPr>
          <a:xfrm>
            <a:off x="2133826" y="904525"/>
            <a:ext cx="331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Block Level Diagram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0383A0-E770-F000-6C8D-F7F522F2F60B}"/>
              </a:ext>
            </a:extLst>
          </p:cNvPr>
          <p:cNvCxnSpPr>
            <a:cxnSpLocks/>
          </p:cNvCxnSpPr>
          <p:nvPr/>
        </p:nvCxnSpPr>
        <p:spPr>
          <a:xfrm flipV="1">
            <a:off x="6001965" y="6053805"/>
            <a:ext cx="0" cy="7652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A88AED-DD05-C401-F3AF-BDADD7ECBB60}"/>
              </a:ext>
            </a:extLst>
          </p:cNvPr>
          <p:cNvCxnSpPr>
            <a:cxnSpLocks/>
          </p:cNvCxnSpPr>
          <p:nvPr/>
        </p:nvCxnSpPr>
        <p:spPr>
          <a:xfrm flipH="1">
            <a:off x="395152" y="6053805"/>
            <a:ext cx="1156986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3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FED1-F14E-66BC-FE85-B72FE4E7CCF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/>
              <a:t>Things to look out for | Dust, Electrical contacts, etc.</a:t>
            </a:r>
          </a:p>
        </p:txBody>
      </p:sp>
      <p:pic>
        <p:nvPicPr>
          <p:cNvPr id="5" name="Content Placeholder 4" descr="A hand holding a small strip of leds&#10;&#10;Description automatically generated">
            <a:extLst>
              <a:ext uri="{FF2B5EF4-FFF2-40B4-BE49-F238E27FC236}">
                <a16:creationId xmlns:a16="http://schemas.microsoft.com/office/drawing/2014/main" id="{74B3FA6F-949A-9964-8399-0B1193408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32256" y="2774333"/>
            <a:ext cx="3808041" cy="2856030"/>
          </a:xfrm>
        </p:spPr>
      </p:pic>
      <p:pic>
        <p:nvPicPr>
          <p:cNvPr id="6" name="Content Placeholder 4" descr="A hand holding a small strip of leds&#10;&#10;Description automatically generated">
            <a:extLst>
              <a:ext uri="{FF2B5EF4-FFF2-40B4-BE49-F238E27FC236}">
                <a16:creationId xmlns:a16="http://schemas.microsoft.com/office/drawing/2014/main" id="{087876E2-D427-EE4F-09CF-67F27BEFE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2" t="36989" r="29459" b="45431"/>
          <a:stretch/>
        </p:blipFill>
        <p:spPr>
          <a:xfrm rot="5400000">
            <a:off x="2314945" y="3127425"/>
            <a:ext cx="4367079" cy="23638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FA326AA-A72B-C960-6681-32E5979CCFCD}"/>
              </a:ext>
            </a:extLst>
          </p:cNvPr>
          <p:cNvSpPr/>
          <p:nvPr/>
        </p:nvSpPr>
        <p:spPr>
          <a:xfrm>
            <a:off x="1361872" y="4095345"/>
            <a:ext cx="836579" cy="9046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9AA7884-8566-1EC5-BE5A-75ED0078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98" y="1027906"/>
            <a:ext cx="3556044" cy="266703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5B56009-E7C8-F870-257E-E9D5CD235F42}"/>
              </a:ext>
            </a:extLst>
          </p:cNvPr>
          <p:cNvSpPr/>
          <p:nvPr/>
        </p:nvSpPr>
        <p:spPr>
          <a:xfrm>
            <a:off x="2362148" y="4309335"/>
            <a:ext cx="1246813" cy="466927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finger holding a small electrical device&#10;&#10;Description automatically generated">
            <a:extLst>
              <a:ext uri="{FF2B5EF4-FFF2-40B4-BE49-F238E27FC236}">
                <a16:creationId xmlns:a16="http://schemas.microsoft.com/office/drawing/2014/main" id="{DF86F88C-0F1A-B8E5-CB19-16AEA0BA79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9" t="35926" r="23222" b="24074"/>
          <a:stretch/>
        </p:blipFill>
        <p:spPr>
          <a:xfrm rot="5400000">
            <a:off x="9480320" y="3791655"/>
            <a:ext cx="2050609" cy="3182740"/>
          </a:xfrm>
          <a:prstGeom prst="rect">
            <a:avLst/>
          </a:prstGeom>
        </p:spPr>
      </p:pic>
      <p:pic>
        <p:nvPicPr>
          <p:cNvPr id="15" name="Picture 14" descr="A finger pointing at a device&#10;&#10;Description automatically generated">
            <a:extLst>
              <a:ext uri="{FF2B5EF4-FFF2-40B4-BE49-F238E27FC236}">
                <a16:creationId xmlns:a16="http://schemas.microsoft.com/office/drawing/2014/main" id="{CE56BB6F-1A62-9826-E267-AC3A7860E4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6" t="31286" r="30387" b="32067"/>
          <a:stretch/>
        </p:blipFill>
        <p:spPr>
          <a:xfrm rot="5400000">
            <a:off x="5955534" y="4404905"/>
            <a:ext cx="2517886" cy="223260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FAD0902-7B78-FA15-9B21-583FDEDBCFEB}"/>
              </a:ext>
            </a:extLst>
          </p:cNvPr>
          <p:cNvSpPr/>
          <p:nvPr/>
        </p:nvSpPr>
        <p:spPr>
          <a:xfrm>
            <a:off x="8784671" y="2773680"/>
            <a:ext cx="206929" cy="1981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227BF39-29F9-0006-0FAA-D1EE075D0EE3}"/>
              </a:ext>
            </a:extLst>
          </p:cNvPr>
          <p:cNvSpPr/>
          <p:nvPr/>
        </p:nvSpPr>
        <p:spPr>
          <a:xfrm rot="7697708">
            <a:off x="7690692" y="3551582"/>
            <a:ext cx="1280179" cy="145808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3402C11-FBA1-99C8-7424-CFF8094F5DBF}"/>
              </a:ext>
            </a:extLst>
          </p:cNvPr>
          <p:cNvSpPr/>
          <p:nvPr/>
        </p:nvSpPr>
        <p:spPr>
          <a:xfrm rot="3033072">
            <a:off x="8814511" y="3481847"/>
            <a:ext cx="1280179" cy="145808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53058-7745-9E3C-279D-67034476B0B7}"/>
              </a:ext>
            </a:extLst>
          </p:cNvPr>
          <p:cNvSpPr txBox="1"/>
          <p:nvPr/>
        </p:nvSpPr>
        <p:spPr>
          <a:xfrm>
            <a:off x="10415472" y="4017682"/>
            <a:ext cx="159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Closed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2299C-F06F-BDED-08D3-79C4A7D24CE6}"/>
              </a:ext>
            </a:extLst>
          </p:cNvPr>
          <p:cNvSpPr txBox="1"/>
          <p:nvPr/>
        </p:nvSpPr>
        <p:spPr>
          <a:xfrm>
            <a:off x="6823160" y="3911600"/>
            <a:ext cx="159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43469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50FD-C159-CB61-5B00-25CA5ACB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" y="638303"/>
            <a:ext cx="10515600" cy="956816"/>
          </a:xfrm>
        </p:spPr>
        <p:txBody>
          <a:bodyPr>
            <a:noAutofit/>
          </a:bodyPr>
          <a:lstStyle/>
          <a:p>
            <a:r>
              <a:rPr lang="en-US" sz="6600" b="1" u="sng" dirty="0"/>
              <a:t>Progress Thus </a:t>
            </a:r>
            <a:br>
              <a:rPr lang="en-US" sz="6600" b="1" u="sng" dirty="0"/>
            </a:br>
            <a:r>
              <a:rPr lang="en-US" sz="6600" b="1" u="sng" dirty="0"/>
              <a:t>Far</a:t>
            </a:r>
          </a:p>
        </p:txBody>
      </p:sp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9A0CCBD-C349-5CA7-A08F-20B64FEA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7" r="6516"/>
          <a:stretch/>
        </p:blipFill>
        <p:spPr>
          <a:xfrm rot="5400000">
            <a:off x="181582" y="3453236"/>
            <a:ext cx="3210131" cy="326469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30E1F-7AF0-0494-A449-DFA6C676B6C7}"/>
                  </a:ext>
                </a:extLst>
              </p:cNvPr>
              <p:cNvSpPr txBox="1"/>
              <p:nvPr/>
            </p:nvSpPr>
            <p:spPr>
              <a:xfrm>
                <a:off x="949" y="2550772"/>
                <a:ext cx="35713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!!! Porting All LED Animation from </a:t>
                </a:r>
                <a:r>
                  <a:rPr lang="en-US" dirty="0" err="1"/>
                  <a:t>FastLED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FastLED_NeoPixel</a:t>
                </a:r>
                <a:r>
                  <a:rPr lang="en-US" dirty="0"/>
                  <a:t> (we use smaller hardware, save space)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30E1F-7AF0-0494-A449-DFA6C676B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" y="2550772"/>
                <a:ext cx="3571394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3ED6349-F7F7-8B97-6020-CCC804A1715A}"/>
              </a:ext>
            </a:extLst>
          </p:cNvPr>
          <p:cNvSpPr/>
          <p:nvPr/>
        </p:nvSpPr>
        <p:spPr>
          <a:xfrm>
            <a:off x="1786646" y="5085582"/>
            <a:ext cx="573932" cy="466927"/>
          </a:xfrm>
          <a:prstGeom prst="rightArrow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B89D3DA-301C-2A43-FF50-A8C03754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20626"/>
              </p:ext>
            </p:extLst>
          </p:nvPr>
        </p:nvGraphicFramePr>
        <p:xfrm>
          <a:off x="4007796" y="1128227"/>
          <a:ext cx="80950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792">
                  <a:extLst>
                    <a:ext uri="{9D8B030D-6E8A-4147-A177-3AD203B41FA5}">
                      <a16:colId xmlns:a16="http://schemas.microsoft.com/office/drawing/2014/main" val="3322206492"/>
                    </a:ext>
                  </a:extLst>
                </a:gridCol>
                <a:gridCol w="1879999">
                  <a:extLst>
                    <a:ext uri="{9D8B030D-6E8A-4147-A177-3AD203B41FA5}">
                      <a16:colId xmlns:a16="http://schemas.microsoft.com/office/drawing/2014/main" val="2043739267"/>
                    </a:ext>
                  </a:extLst>
                </a:gridCol>
                <a:gridCol w="1439694">
                  <a:extLst>
                    <a:ext uri="{9D8B030D-6E8A-4147-A177-3AD203B41FA5}">
                      <a16:colId xmlns:a16="http://schemas.microsoft.com/office/drawing/2014/main" val="1022584006"/>
                    </a:ext>
                  </a:extLst>
                </a:gridCol>
                <a:gridCol w="1400783">
                  <a:extLst>
                    <a:ext uri="{9D8B030D-6E8A-4147-A177-3AD203B41FA5}">
                      <a16:colId xmlns:a16="http://schemas.microsoft.com/office/drawing/2014/main" val="1269582853"/>
                    </a:ext>
                  </a:extLst>
                </a:gridCol>
                <a:gridCol w="1353767">
                  <a:extLst>
                    <a:ext uri="{9D8B030D-6E8A-4147-A177-3AD203B41FA5}">
                      <a16:colId xmlns:a16="http://schemas.microsoft.com/office/drawing/2014/main" val="3449609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 Cutting (25%)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Wiring (50%)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Gluing (20%)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Protect (5%)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4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(9%)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78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YES (14%)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52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WAIT (18%)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1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MAYBE (22%)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72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Totems (x4) (37%)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5767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206A130-1973-9362-9B1B-108F3803B7A7}"/>
              </a:ext>
            </a:extLst>
          </p:cNvPr>
          <p:cNvSpPr txBox="1"/>
          <p:nvPr/>
        </p:nvSpPr>
        <p:spPr>
          <a:xfrm>
            <a:off x="4168023" y="3441504"/>
            <a:ext cx="38559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Software Progress</a:t>
            </a:r>
          </a:p>
          <a:p>
            <a:pPr marL="342900" indent="-342900">
              <a:buAutoNum type="arabicParenR"/>
            </a:pPr>
            <a:r>
              <a:rPr lang="en-US" sz="1600" dirty="0"/>
              <a:t>LED Animation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Base animation done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Port to the new library IP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Bells and whistles (last priority)</a:t>
            </a:r>
          </a:p>
          <a:p>
            <a:pPr marL="342900" indent="-342900">
              <a:buAutoNum type="arabicParenR"/>
            </a:pPr>
            <a:r>
              <a:rPr lang="en-US" sz="1600" dirty="0"/>
              <a:t>BLE Stack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Ping Pong done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Orchestrator BLE flow IP</a:t>
            </a:r>
          </a:p>
          <a:p>
            <a:pPr marL="342900" indent="-342900">
              <a:buAutoNum type="arabicParenR"/>
            </a:pPr>
            <a:r>
              <a:rPr lang="en-US" sz="1600" dirty="0"/>
              <a:t>Integration E2E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Button received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Sanity testing E2E IP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Final integration E2E (not yet)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712D2-A671-8E41-B736-0241CD08932E}"/>
              </a:ext>
            </a:extLst>
          </p:cNvPr>
          <p:cNvSpPr txBox="1"/>
          <p:nvPr/>
        </p:nvSpPr>
        <p:spPr>
          <a:xfrm>
            <a:off x="7830767" y="3480517"/>
            <a:ext cx="42069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General Notes</a:t>
            </a:r>
          </a:p>
          <a:p>
            <a:pPr marL="342900" indent="-342900">
              <a:buAutoNum type="arabicParenR"/>
            </a:pPr>
            <a:r>
              <a:rPr lang="en-US" dirty="0"/>
              <a:t>Hosting volunteer days in Sacramento for general build</a:t>
            </a:r>
          </a:p>
          <a:p>
            <a:pPr marL="342900" indent="-342900">
              <a:buFontTx/>
              <a:buAutoNum type="arabicParenR"/>
            </a:pPr>
            <a:r>
              <a:rPr lang="en-US" dirty="0"/>
              <a:t>Experimenting with Polyurethane as an insulating material to protect electrical contacts</a:t>
            </a:r>
          </a:p>
          <a:p>
            <a:pPr marL="342900" indent="-342900">
              <a:buFontTx/>
              <a:buAutoNum type="arabicParenR"/>
            </a:pPr>
            <a:r>
              <a:rPr lang="en-US" dirty="0"/>
              <a:t>Number of outlets needed (29); Power strips, and extension chords - who can bring some?</a:t>
            </a:r>
          </a:p>
          <a:p>
            <a:pPr marL="342900" indent="-342900">
              <a:buAutoNum type="arabicParenR"/>
            </a:pPr>
            <a:r>
              <a:rPr lang="en-US" dirty="0"/>
              <a:t>Need a volunteer to help me on the playa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A9DE6-BC18-7771-039F-3E44C0BCC9A4}"/>
              </a:ext>
            </a:extLst>
          </p:cNvPr>
          <p:cNvSpPr txBox="1"/>
          <p:nvPr/>
        </p:nvSpPr>
        <p:spPr>
          <a:xfrm>
            <a:off x="8023977" y="17419"/>
            <a:ext cx="213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Electronics 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6D47A-CA18-944B-21A7-DDFC7BE2C7DD}"/>
              </a:ext>
            </a:extLst>
          </p:cNvPr>
          <p:cNvSpPr txBox="1"/>
          <p:nvPr/>
        </p:nvSpPr>
        <p:spPr>
          <a:xfrm>
            <a:off x="8267817" y="354851"/>
            <a:ext cx="194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% of est. work 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0CF502C-DCB2-08E5-0558-BB75550D5E03}"/>
              </a:ext>
            </a:extLst>
          </p:cNvPr>
          <p:cNvSpPr/>
          <p:nvPr/>
        </p:nvSpPr>
        <p:spPr>
          <a:xfrm rot="16200000">
            <a:off x="8871928" y="-2147851"/>
            <a:ext cx="355600" cy="60791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C9663B8-6A13-999D-0908-0FB1EC0196B5}"/>
              </a:ext>
            </a:extLst>
          </p:cNvPr>
          <p:cNvSpPr/>
          <p:nvPr/>
        </p:nvSpPr>
        <p:spPr>
          <a:xfrm rot="10800000">
            <a:off x="3572344" y="1595119"/>
            <a:ext cx="355600" cy="1758147"/>
          </a:xfrm>
          <a:prstGeom prst="rightBrace">
            <a:avLst>
              <a:gd name="adj1" fmla="val 8333"/>
              <a:gd name="adj2" fmla="val 7658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0AF2CE-0C01-9E0F-EEF3-14996C143C3B}"/>
              </a:ext>
            </a:extLst>
          </p:cNvPr>
          <p:cNvSpPr txBox="1"/>
          <p:nvPr/>
        </p:nvSpPr>
        <p:spPr>
          <a:xfrm>
            <a:off x="2585502" y="1749199"/>
            <a:ext cx="1164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% of </a:t>
            </a:r>
          </a:p>
          <a:p>
            <a:pPr algn="ctr"/>
            <a:r>
              <a:rPr lang="en-US" b="1" dirty="0"/>
              <a:t>LED strips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216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245</Words>
  <Application>Microsoft Office PowerPoint</Application>
  <PresentationFormat>Widescreen</PresentationFormat>
  <Paragraphs>56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BM C4W</vt:lpstr>
      <vt:lpstr>General Wiring Layout</vt:lpstr>
      <vt:lpstr>Things to look out for | Dust, Electrical contacts, etc.</vt:lpstr>
      <vt:lpstr>Progress Thus 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 C4W</dc:title>
  <dc:creator>Eduardo Ortega</dc:creator>
  <cp:lastModifiedBy>Eduardo Ortega</cp:lastModifiedBy>
  <cp:revision>1</cp:revision>
  <dcterms:created xsi:type="dcterms:W3CDTF">2023-07-17T23:03:56Z</dcterms:created>
  <dcterms:modified xsi:type="dcterms:W3CDTF">2023-07-21T01:50:38Z</dcterms:modified>
</cp:coreProperties>
</file>